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9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D813A3-293A-B1D7-72FD-C84D62E1E8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0199EF-4689-A027-75D6-88F469C453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TEAM CATEGORIES 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DD340E-575C-C776-AAC6-8E5E1CE22F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092" b="6275"/>
          <a:stretch>
            <a:fillRect/>
          </a:stretch>
        </p:blipFill>
        <p:spPr>
          <a:xfrm>
            <a:off x="0" y="1515035"/>
            <a:ext cx="12192000" cy="4912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22D576-6D96-D336-0E1F-AF9130A11D07}"/>
              </a:ext>
            </a:extLst>
          </p:cNvPr>
          <p:cNvSpPr txBox="1">
            <a:spLocks/>
          </p:cNvSpPr>
          <p:nvPr/>
        </p:nvSpPr>
        <p:spPr bwMode="auto">
          <a:xfrm>
            <a:off x="9588822" y="98481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619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0773F7-4404-D1C2-8F37-121115995A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581" b="7455"/>
          <a:stretch>
            <a:fillRect/>
          </a:stretch>
        </p:blipFill>
        <p:spPr>
          <a:xfrm>
            <a:off x="0" y="1622612"/>
            <a:ext cx="12192000" cy="47154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A14CA2-71CC-3CD2-1285-22BE8E042FB4}"/>
              </a:ext>
            </a:extLst>
          </p:cNvPr>
          <p:cNvSpPr txBox="1">
            <a:spLocks/>
          </p:cNvSpPr>
          <p:nvPr/>
        </p:nvSpPr>
        <p:spPr bwMode="auto">
          <a:xfrm>
            <a:off x="9588822" y="98481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209293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611649"/>
              </p:ext>
            </p:extLst>
          </p:nvPr>
        </p:nvGraphicFramePr>
        <p:xfrm>
          <a:off x="1104440" y="2307306"/>
          <a:ext cx="10129421" cy="181663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904148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Category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9124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Company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3856" y="5912187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of words 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948F99-A190-0651-13C5-A31942685DC2}"/>
              </a:ext>
            </a:extLst>
          </p:cNvPr>
          <p:cNvSpPr txBox="1"/>
          <p:nvPr/>
        </p:nvSpPr>
        <p:spPr>
          <a:xfrm>
            <a:off x="1027402" y="4347790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CE1D8B6-DC98-847D-65DD-DCF5A279F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697938"/>
              </p:ext>
            </p:extLst>
          </p:nvPr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F4C8C84-896D-AF33-E4BD-6129ECFBE5CE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Business challenge (10%)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D91FB7-E944-3D7A-50AC-B7784C3F0B9C}"/>
              </a:ext>
            </a:extLst>
          </p:cNvPr>
          <p:cNvSpPr txBox="1">
            <a:spLocks/>
          </p:cNvSpPr>
          <p:nvPr/>
        </p:nvSpPr>
        <p:spPr bwMode="auto">
          <a:xfrm>
            <a:off x="801044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Business challenge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10% </a:t>
            </a:r>
          </a:p>
        </p:txBody>
      </p:sp>
    </p:spTree>
    <p:extLst>
      <p:ext uri="{BB962C8B-B14F-4D97-AF65-F5344CB8AC3E}">
        <p14:creationId xmlns:p14="http://schemas.microsoft.com/office/powerpoint/2010/main" val="106668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Strategy (</a:t>
            </a:r>
            <a:r>
              <a:rPr lang="en-US" altLang="zh-TW" sz="1400" u="sng" dirty="0">
                <a:solidFill>
                  <a:srgbClr val="4B4B4B"/>
                </a:solidFill>
              </a:rPr>
              <a:t>35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endParaRPr kumimoji="0" lang="en-US" altLang="zh-TW" sz="14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9722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Strategy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400" u="sng" dirty="0">
                <a:solidFill>
                  <a:srgbClr val="4B4B4B"/>
                </a:solidFill>
              </a:rPr>
              <a:t>35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97229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Impact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35%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Learning points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(20%)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500749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Learning points 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20%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297</Words>
  <Application>Microsoft Office PowerPoint</Application>
  <PresentationFormat>Widescreen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8</cp:revision>
  <dcterms:created xsi:type="dcterms:W3CDTF">2024-12-11T02:20:44Z</dcterms:created>
  <dcterms:modified xsi:type="dcterms:W3CDTF">2025-11-26T07:43:04Z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